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4"/>
  </p:sldMasterIdLst>
  <p:notesMasterIdLst>
    <p:notesMasterId r:id="rId11"/>
  </p:notesMasterIdLst>
  <p:handoutMasterIdLst>
    <p:handoutMasterId r:id="rId12"/>
  </p:handoutMasterIdLst>
  <p:sldIdLst>
    <p:sldId id="269" r:id="rId5"/>
    <p:sldId id="274" r:id="rId6"/>
    <p:sldId id="257" r:id="rId7"/>
    <p:sldId id="275" r:id="rId8"/>
    <p:sldId id="272" r:id="rId9"/>
    <p:sldId id="271" r:id="rId10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B98757-8E39-42BD-AEAE-3E6D14EAE35E}" vWet="4" dt="2021-03-22T20:15:01.192"/>
    <p1510:client id="{9BA8DE46-E0E4-4E56-ADF6-51988CFEA391}" v="173" dt="2021-03-22T20:21:38.2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7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browolska Julia" userId="4536e604-c1ac-4811-a2bb-910ce72fde9f" providerId="ADAL" clId="{9BA8DE46-E0E4-4E56-ADF6-51988CFEA391}"/>
    <pc:docChg chg="custSel modSld">
      <pc:chgData name="Dobrowolska Julia" userId="4536e604-c1ac-4811-a2bb-910ce72fde9f" providerId="ADAL" clId="{9BA8DE46-E0E4-4E56-ADF6-51988CFEA391}" dt="2021-03-22T20:28:36.149" v="387" actId="20577"/>
      <pc:docMkLst>
        <pc:docMk/>
      </pc:docMkLst>
      <pc:sldChg chg="modSp mod">
        <pc:chgData name="Dobrowolska Julia" userId="4536e604-c1ac-4811-a2bb-910ce72fde9f" providerId="ADAL" clId="{9BA8DE46-E0E4-4E56-ADF6-51988CFEA391}" dt="2021-03-22T20:28:36.149" v="387" actId="20577"/>
        <pc:sldMkLst>
          <pc:docMk/>
          <pc:sldMk cId="2147837801" sldId="257"/>
        </pc:sldMkLst>
        <pc:spChg chg="mod">
          <ac:chgData name="Dobrowolska Julia" userId="4536e604-c1ac-4811-a2bb-910ce72fde9f" providerId="ADAL" clId="{9BA8DE46-E0E4-4E56-ADF6-51988CFEA391}" dt="2021-03-22T20:28:36.149" v="387" actId="20577"/>
          <ac:spMkLst>
            <pc:docMk/>
            <pc:sldMk cId="2147837801" sldId="257"/>
            <ac:spMk id="4" creationId="{D2A302A3-7CB4-45EE-A374-18CC7D701F93}"/>
          </ac:spMkLst>
        </pc:spChg>
      </pc:sldChg>
      <pc:sldChg chg="modSp mod">
        <pc:chgData name="Dobrowolska Julia" userId="4536e604-c1ac-4811-a2bb-910ce72fde9f" providerId="ADAL" clId="{9BA8DE46-E0E4-4E56-ADF6-51988CFEA391}" dt="2021-03-22T20:14:30.743" v="2" actId="14100"/>
        <pc:sldMkLst>
          <pc:docMk/>
          <pc:sldMk cId="4025185055" sldId="269"/>
        </pc:sldMkLst>
        <pc:picChg chg="mod">
          <ac:chgData name="Dobrowolska Julia" userId="4536e604-c1ac-4811-a2bb-910ce72fde9f" providerId="ADAL" clId="{9BA8DE46-E0E4-4E56-ADF6-51988CFEA391}" dt="2021-03-22T20:14:30.743" v="2" actId="14100"/>
          <ac:picMkLst>
            <pc:docMk/>
            <pc:sldMk cId="4025185055" sldId="269"/>
            <ac:picMk id="5" creationId="{F64AC3CD-1328-415A-B204-EEA3F73A9CB1}"/>
          </ac:picMkLst>
        </pc:picChg>
      </pc:sldChg>
      <pc:sldChg chg="modSp mod">
        <pc:chgData name="Dobrowolska Julia" userId="4536e604-c1ac-4811-a2bb-910ce72fde9f" providerId="ADAL" clId="{9BA8DE46-E0E4-4E56-ADF6-51988CFEA391}" dt="2021-03-22T20:28:16.312" v="384" actId="20577"/>
        <pc:sldMkLst>
          <pc:docMk/>
          <pc:sldMk cId="788338126" sldId="270"/>
        </pc:sldMkLst>
        <pc:spChg chg="mod">
          <ac:chgData name="Dobrowolska Julia" userId="4536e604-c1ac-4811-a2bb-910ce72fde9f" providerId="ADAL" clId="{9BA8DE46-E0E4-4E56-ADF6-51988CFEA391}" dt="2021-03-22T20:28:16.312" v="384" actId="20577"/>
          <ac:spMkLst>
            <pc:docMk/>
            <pc:sldMk cId="788338126" sldId="270"/>
            <ac:spMk id="3" creationId="{0CADFF03-952F-498F-ACA4-6D99BB559229}"/>
          </ac:spMkLst>
        </pc:spChg>
      </pc:sldChg>
      <pc:sldChg chg="modSp mod">
        <pc:chgData name="Dobrowolska Julia" userId="4536e604-c1ac-4811-a2bb-910ce72fde9f" providerId="ADAL" clId="{9BA8DE46-E0E4-4E56-ADF6-51988CFEA391}" dt="2021-03-22T20:28:24.010" v="385" actId="123"/>
        <pc:sldMkLst>
          <pc:docMk/>
          <pc:sldMk cId="2547690728" sldId="273"/>
        </pc:sldMkLst>
        <pc:spChg chg="mod">
          <ac:chgData name="Dobrowolska Julia" userId="4536e604-c1ac-4811-a2bb-910ce72fde9f" providerId="ADAL" clId="{9BA8DE46-E0E4-4E56-ADF6-51988CFEA391}" dt="2021-03-22T20:28:24.010" v="385" actId="123"/>
          <ac:spMkLst>
            <pc:docMk/>
            <pc:sldMk cId="2547690728" sldId="273"/>
            <ac:spMk id="3" creationId="{E440F804-5393-4840-9B6E-87798A79A354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AF86C0-18CB-4A27-969E-105B2AD4B43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12F7976-035F-4DD5-B948-2B94CB041DB3}">
      <dgm:prSet/>
      <dgm:spPr/>
      <dgm:t>
        <a:bodyPr/>
        <a:lstStyle/>
        <a:p>
          <a:r>
            <a:rPr lang="pl-PL" dirty="0"/>
            <a:t>Zainteresowanie wsparciem prac inżynierskich poprzez zastosowanie oprogramowania CAD/CAM</a:t>
          </a:r>
          <a:endParaRPr lang="en-US" dirty="0"/>
        </a:p>
      </dgm:t>
    </dgm:pt>
    <dgm:pt modelId="{F09BC5DA-AA5C-41E5-87DF-A7A1A3DFFF08}" type="parTrans" cxnId="{AAE25AAF-28EA-41C5-9600-DD24B8531E4D}">
      <dgm:prSet/>
      <dgm:spPr/>
      <dgm:t>
        <a:bodyPr/>
        <a:lstStyle/>
        <a:p>
          <a:endParaRPr lang="en-US"/>
        </a:p>
      </dgm:t>
    </dgm:pt>
    <dgm:pt modelId="{2B34A21F-E8B5-4FA4-8663-3C5BBA2BC678}" type="sibTrans" cxnId="{AAE25AAF-28EA-41C5-9600-DD24B8531E4D}">
      <dgm:prSet/>
      <dgm:spPr/>
      <dgm:t>
        <a:bodyPr/>
        <a:lstStyle/>
        <a:p>
          <a:endParaRPr lang="en-US"/>
        </a:p>
      </dgm:t>
    </dgm:pt>
    <dgm:pt modelId="{D61101C5-075A-4A5B-A851-9A1AE1598CFD}">
      <dgm:prSet/>
      <dgm:spPr/>
      <dgm:t>
        <a:bodyPr/>
        <a:lstStyle/>
        <a:p>
          <a:r>
            <a:rPr lang="pl-PL"/>
            <a:t>Poszerzenie wiedzy na temat możliwości oprogramowania CAM</a:t>
          </a:r>
          <a:endParaRPr lang="en-US"/>
        </a:p>
      </dgm:t>
    </dgm:pt>
    <dgm:pt modelId="{42922558-5DD4-4A9A-9CC1-13E2F5099E0E}" type="parTrans" cxnId="{61AAA576-0813-4176-B70C-A03006949075}">
      <dgm:prSet/>
      <dgm:spPr/>
      <dgm:t>
        <a:bodyPr/>
        <a:lstStyle/>
        <a:p>
          <a:endParaRPr lang="en-US"/>
        </a:p>
      </dgm:t>
    </dgm:pt>
    <dgm:pt modelId="{441E82B9-69A4-426E-8CA6-8A02F7F72D46}" type="sibTrans" cxnId="{61AAA576-0813-4176-B70C-A03006949075}">
      <dgm:prSet/>
      <dgm:spPr/>
      <dgm:t>
        <a:bodyPr/>
        <a:lstStyle/>
        <a:p>
          <a:endParaRPr lang="en-US"/>
        </a:p>
      </dgm:t>
    </dgm:pt>
    <dgm:pt modelId="{D7EF8C0F-7DFC-4740-892C-BCEF2A117E14}">
      <dgm:prSet/>
      <dgm:spPr/>
      <dgm:t>
        <a:bodyPr/>
        <a:lstStyle/>
        <a:p>
          <a:r>
            <a:rPr lang="pl-PL"/>
            <a:t>Potrzeba wykonania projektu obróbki z zastosowaniem samodzielnie zamodelowanych uchwytów i narzędzi</a:t>
          </a:r>
          <a:endParaRPr lang="en-US"/>
        </a:p>
      </dgm:t>
    </dgm:pt>
    <dgm:pt modelId="{3265C109-6560-48E0-805B-DC322CFE58D1}" type="parTrans" cxnId="{40D5005C-0C43-4DB8-802C-9E83B38DA60C}">
      <dgm:prSet/>
      <dgm:spPr/>
      <dgm:t>
        <a:bodyPr/>
        <a:lstStyle/>
        <a:p>
          <a:endParaRPr lang="en-US"/>
        </a:p>
      </dgm:t>
    </dgm:pt>
    <dgm:pt modelId="{AD7DE7B9-49A1-4C78-A1AC-B7DB6B2DF789}" type="sibTrans" cxnId="{40D5005C-0C43-4DB8-802C-9E83B38DA60C}">
      <dgm:prSet/>
      <dgm:spPr/>
      <dgm:t>
        <a:bodyPr/>
        <a:lstStyle/>
        <a:p>
          <a:endParaRPr lang="en-US"/>
        </a:p>
      </dgm:t>
    </dgm:pt>
    <dgm:pt modelId="{19B87DC7-184D-4BC2-BB89-0B5FE1CFCAFA}" type="pres">
      <dgm:prSet presAssocID="{00AF86C0-18CB-4A27-969E-105B2AD4B43D}" presName="root" presStyleCnt="0">
        <dgm:presLayoutVars>
          <dgm:dir/>
          <dgm:resizeHandles val="exact"/>
        </dgm:presLayoutVars>
      </dgm:prSet>
      <dgm:spPr/>
    </dgm:pt>
    <dgm:pt modelId="{EE7412D7-4AE0-4CB7-9F9D-77D283885A3E}" type="pres">
      <dgm:prSet presAssocID="{A12F7976-035F-4DD5-B948-2B94CB041DB3}" presName="compNode" presStyleCnt="0"/>
      <dgm:spPr/>
    </dgm:pt>
    <dgm:pt modelId="{26C37004-9863-45E2-9D0D-E557DC7A6800}" type="pres">
      <dgm:prSet presAssocID="{A12F7976-035F-4DD5-B948-2B94CB041DB3}" presName="bgRect" presStyleLbl="bgShp" presStyleIdx="0" presStyleCnt="3"/>
      <dgm:spPr/>
    </dgm:pt>
    <dgm:pt modelId="{175EC988-D3FE-4AF4-9525-46972D54A884}" type="pres">
      <dgm:prSet presAssocID="{A12F7976-035F-4DD5-B948-2B94CB041DB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żytkownik"/>
        </a:ext>
      </dgm:extLst>
    </dgm:pt>
    <dgm:pt modelId="{F6C4FAA2-B329-4D79-A81F-A30905336870}" type="pres">
      <dgm:prSet presAssocID="{A12F7976-035F-4DD5-B948-2B94CB041DB3}" presName="spaceRect" presStyleCnt="0"/>
      <dgm:spPr/>
    </dgm:pt>
    <dgm:pt modelId="{550BAAC1-3E82-4C0C-A7BD-9C1EA1E15492}" type="pres">
      <dgm:prSet presAssocID="{A12F7976-035F-4DD5-B948-2B94CB041DB3}" presName="parTx" presStyleLbl="revTx" presStyleIdx="0" presStyleCnt="3">
        <dgm:presLayoutVars>
          <dgm:chMax val="0"/>
          <dgm:chPref val="0"/>
        </dgm:presLayoutVars>
      </dgm:prSet>
      <dgm:spPr/>
    </dgm:pt>
    <dgm:pt modelId="{808DCEDB-0BA6-4D0F-AE49-234D388EEA3A}" type="pres">
      <dgm:prSet presAssocID="{2B34A21F-E8B5-4FA4-8663-3C5BBA2BC678}" presName="sibTrans" presStyleCnt="0"/>
      <dgm:spPr/>
    </dgm:pt>
    <dgm:pt modelId="{082F9BBE-2C15-4942-8812-4F7E6C135ACD}" type="pres">
      <dgm:prSet presAssocID="{D61101C5-075A-4A5B-A851-9A1AE1598CFD}" presName="compNode" presStyleCnt="0"/>
      <dgm:spPr/>
    </dgm:pt>
    <dgm:pt modelId="{629EC1A7-5EEA-457B-98C7-73849147EFD4}" type="pres">
      <dgm:prSet presAssocID="{D61101C5-075A-4A5B-A851-9A1AE1598CFD}" presName="bgRect" presStyleLbl="bgShp" presStyleIdx="1" presStyleCnt="3"/>
      <dgm:spPr/>
    </dgm:pt>
    <dgm:pt modelId="{A3F88C33-3890-4E04-B108-F55A19FD2571}" type="pres">
      <dgm:prSet presAssocID="{D61101C5-075A-4A5B-A851-9A1AE1598CF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siążki"/>
        </a:ext>
      </dgm:extLst>
    </dgm:pt>
    <dgm:pt modelId="{3169132A-4B75-4423-8AF5-43F11DBAF444}" type="pres">
      <dgm:prSet presAssocID="{D61101C5-075A-4A5B-A851-9A1AE1598CFD}" presName="spaceRect" presStyleCnt="0"/>
      <dgm:spPr/>
    </dgm:pt>
    <dgm:pt modelId="{61CA726F-66E4-4B9A-A561-D8F861544397}" type="pres">
      <dgm:prSet presAssocID="{D61101C5-075A-4A5B-A851-9A1AE1598CFD}" presName="parTx" presStyleLbl="revTx" presStyleIdx="1" presStyleCnt="3">
        <dgm:presLayoutVars>
          <dgm:chMax val="0"/>
          <dgm:chPref val="0"/>
        </dgm:presLayoutVars>
      </dgm:prSet>
      <dgm:spPr/>
    </dgm:pt>
    <dgm:pt modelId="{607F1BAB-39E2-4023-9948-15FED7F0AB66}" type="pres">
      <dgm:prSet presAssocID="{441E82B9-69A4-426E-8CA6-8A02F7F72D46}" presName="sibTrans" presStyleCnt="0"/>
      <dgm:spPr/>
    </dgm:pt>
    <dgm:pt modelId="{727C5981-903F-4543-B6F8-10F4344FAF21}" type="pres">
      <dgm:prSet presAssocID="{D7EF8C0F-7DFC-4740-892C-BCEF2A117E14}" presName="compNode" presStyleCnt="0"/>
      <dgm:spPr/>
    </dgm:pt>
    <dgm:pt modelId="{DB249067-CD9B-4845-BDA4-C8FAF51BB96D}" type="pres">
      <dgm:prSet presAssocID="{D7EF8C0F-7DFC-4740-892C-BCEF2A117E14}" presName="bgRect" presStyleLbl="bgShp" presStyleIdx="2" presStyleCnt="3"/>
      <dgm:spPr/>
    </dgm:pt>
    <dgm:pt modelId="{C721F29F-7538-4D4D-AB2F-58B300E911F9}" type="pres">
      <dgm:prSet presAssocID="{D7EF8C0F-7DFC-4740-892C-BCEF2A117E1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Znacznik wyboru"/>
        </a:ext>
      </dgm:extLst>
    </dgm:pt>
    <dgm:pt modelId="{B49DE208-D4A6-4B7F-BD41-FDA69BEE97C7}" type="pres">
      <dgm:prSet presAssocID="{D7EF8C0F-7DFC-4740-892C-BCEF2A117E14}" presName="spaceRect" presStyleCnt="0"/>
      <dgm:spPr/>
    </dgm:pt>
    <dgm:pt modelId="{27A3BE09-F6D3-4EF4-8FF1-6EF4E6ADBBB8}" type="pres">
      <dgm:prSet presAssocID="{D7EF8C0F-7DFC-4740-892C-BCEF2A117E1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8E6D304-D709-460F-941A-968885B4AFC7}" type="presOf" srcId="{00AF86C0-18CB-4A27-969E-105B2AD4B43D}" destId="{19B87DC7-184D-4BC2-BB89-0B5FE1CFCAFA}" srcOrd="0" destOrd="0" presId="urn:microsoft.com/office/officeart/2018/2/layout/IconVerticalSolidList"/>
    <dgm:cxn modelId="{498C5505-3CDE-4BCC-9ACF-961E80C2CBEF}" type="presOf" srcId="{D7EF8C0F-7DFC-4740-892C-BCEF2A117E14}" destId="{27A3BE09-F6D3-4EF4-8FF1-6EF4E6ADBBB8}" srcOrd="0" destOrd="0" presId="urn:microsoft.com/office/officeart/2018/2/layout/IconVerticalSolidList"/>
    <dgm:cxn modelId="{277B3613-3BAC-4A95-9DA3-4BE432955B38}" type="presOf" srcId="{A12F7976-035F-4DD5-B948-2B94CB041DB3}" destId="{550BAAC1-3E82-4C0C-A7BD-9C1EA1E15492}" srcOrd="0" destOrd="0" presId="urn:microsoft.com/office/officeart/2018/2/layout/IconVerticalSolidList"/>
    <dgm:cxn modelId="{40D5005C-0C43-4DB8-802C-9E83B38DA60C}" srcId="{00AF86C0-18CB-4A27-969E-105B2AD4B43D}" destId="{D7EF8C0F-7DFC-4740-892C-BCEF2A117E14}" srcOrd="2" destOrd="0" parTransId="{3265C109-6560-48E0-805B-DC322CFE58D1}" sibTransId="{AD7DE7B9-49A1-4C78-A1AC-B7DB6B2DF789}"/>
    <dgm:cxn modelId="{61AAA576-0813-4176-B70C-A03006949075}" srcId="{00AF86C0-18CB-4A27-969E-105B2AD4B43D}" destId="{D61101C5-075A-4A5B-A851-9A1AE1598CFD}" srcOrd="1" destOrd="0" parTransId="{42922558-5DD4-4A9A-9CC1-13E2F5099E0E}" sibTransId="{441E82B9-69A4-426E-8CA6-8A02F7F72D46}"/>
    <dgm:cxn modelId="{AAE25AAF-28EA-41C5-9600-DD24B8531E4D}" srcId="{00AF86C0-18CB-4A27-969E-105B2AD4B43D}" destId="{A12F7976-035F-4DD5-B948-2B94CB041DB3}" srcOrd="0" destOrd="0" parTransId="{F09BC5DA-AA5C-41E5-87DF-A7A1A3DFFF08}" sibTransId="{2B34A21F-E8B5-4FA4-8663-3C5BBA2BC678}"/>
    <dgm:cxn modelId="{4D9A32C5-D8C5-4102-ABE1-9238C78140E7}" type="presOf" srcId="{D61101C5-075A-4A5B-A851-9A1AE1598CFD}" destId="{61CA726F-66E4-4B9A-A561-D8F861544397}" srcOrd="0" destOrd="0" presId="urn:microsoft.com/office/officeart/2018/2/layout/IconVerticalSolidList"/>
    <dgm:cxn modelId="{32E1931B-2636-4FAD-BB82-24C5FC67ABED}" type="presParOf" srcId="{19B87DC7-184D-4BC2-BB89-0B5FE1CFCAFA}" destId="{EE7412D7-4AE0-4CB7-9F9D-77D283885A3E}" srcOrd="0" destOrd="0" presId="urn:microsoft.com/office/officeart/2018/2/layout/IconVerticalSolidList"/>
    <dgm:cxn modelId="{821815CD-EF5C-40F8-A05F-E7AD1F21988A}" type="presParOf" srcId="{EE7412D7-4AE0-4CB7-9F9D-77D283885A3E}" destId="{26C37004-9863-45E2-9D0D-E557DC7A6800}" srcOrd="0" destOrd="0" presId="urn:microsoft.com/office/officeart/2018/2/layout/IconVerticalSolidList"/>
    <dgm:cxn modelId="{F83811DD-DC19-4D72-AB96-1FBF93780163}" type="presParOf" srcId="{EE7412D7-4AE0-4CB7-9F9D-77D283885A3E}" destId="{175EC988-D3FE-4AF4-9525-46972D54A884}" srcOrd="1" destOrd="0" presId="urn:microsoft.com/office/officeart/2018/2/layout/IconVerticalSolidList"/>
    <dgm:cxn modelId="{78B2CAC8-6517-44C6-8F7F-0DF96F1347B3}" type="presParOf" srcId="{EE7412D7-4AE0-4CB7-9F9D-77D283885A3E}" destId="{F6C4FAA2-B329-4D79-A81F-A30905336870}" srcOrd="2" destOrd="0" presId="urn:microsoft.com/office/officeart/2018/2/layout/IconVerticalSolidList"/>
    <dgm:cxn modelId="{901C0C5A-5211-4E6A-A96B-935B57D385A7}" type="presParOf" srcId="{EE7412D7-4AE0-4CB7-9F9D-77D283885A3E}" destId="{550BAAC1-3E82-4C0C-A7BD-9C1EA1E15492}" srcOrd="3" destOrd="0" presId="urn:microsoft.com/office/officeart/2018/2/layout/IconVerticalSolidList"/>
    <dgm:cxn modelId="{12D2436C-4055-4582-8BA8-A81ACB02186B}" type="presParOf" srcId="{19B87DC7-184D-4BC2-BB89-0B5FE1CFCAFA}" destId="{808DCEDB-0BA6-4D0F-AE49-234D388EEA3A}" srcOrd="1" destOrd="0" presId="urn:microsoft.com/office/officeart/2018/2/layout/IconVerticalSolidList"/>
    <dgm:cxn modelId="{85A24A89-8BBF-49D0-8448-797FBCE3B405}" type="presParOf" srcId="{19B87DC7-184D-4BC2-BB89-0B5FE1CFCAFA}" destId="{082F9BBE-2C15-4942-8812-4F7E6C135ACD}" srcOrd="2" destOrd="0" presId="urn:microsoft.com/office/officeart/2018/2/layout/IconVerticalSolidList"/>
    <dgm:cxn modelId="{212AB637-756A-4B2D-A4E9-69255F25F3FE}" type="presParOf" srcId="{082F9BBE-2C15-4942-8812-4F7E6C135ACD}" destId="{629EC1A7-5EEA-457B-98C7-73849147EFD4}" srcOrd="0" destOrd="0" presId="urn:microsoft.com/office/officeart/2018/2/layout/IconVerticalSolidList"/>
    <dgm:cxn modelId="{F511B095-F343-4F0E-AC45-612D653D9C90}" type="presParOf" srcId="{082F9BBE-2C15-4942-8812-4F7E6C135ACD}" destId="{A3F88C33-3890-4E04-B108-F55A19FD2571}" srcOrd="1" destOrd="0" presId="urn:microsoft.com/office/officeart/2018/2/layout/IconVerticalSolidList"/>
    <dgm:cxn modelId="{8EEE390A-3100-4456-9003-AFA3AB4CC1F7}" type="presParOf" srcId="{082F9BBE-2C15-4942-8812-4F7E6C135ACD}" destId="{3169132A-4B75-4423-8AF5-43F11DBAF444}" srcOrd="2" destOrd="0" presId="urn:microsoft.com/office/officeart/2018/2/layout/IconVerticalSolidList"/>
    <dgm:cxn modelId="{E700B457-666B-485D-9C2B-E583E068751A}" type="presParOf" srcId="{082F9BBE-2C15-4942-8812-4F7E6C135ACD}" destId="{61CA726F-66E4-4B9A-A561-D8F861544397}" srcOrd="3" destOrd="0" presId="urn:microsoft.com/office/officeart/2018/2/layout/IconVerticalSolidList"/>
    <dgm:cxn modelId="{595457A9-6F0F-4D1F-B99C-B0476B9F4FEF}" type="presParOf" srcId="{19B87DC7-184D-4BC2-BB89-0B5FE1CFCAFA}" destId="{607F1BAB-39E2-4023-9948-15FED7F0AB66}" srcOrd="3" destOrd="0" presId="urn:microsoft.com/office/officeart/2018/2/layout/IconVerticalSolidList"/>
    <dgm:cxn modelId="{0FD389E3-469A-47A3-A816-EC6D42AF0F8C}" type="presParOf" srcId="{19B87DC7-184D-4BC2-BB89-0B5FE1CFCAFA}" destId="{727C5981-903F-4543-B6F8-10F4344FAF21}" srcOrd="4" destOrd="0" presId="urn:microsoft.com/office/officeart/2018/2/layout/IconVerticalSolidList"/>
    <dgm:cxn modelId="{4177C321-94E7-48B7-8887-7635EBE9B846}" type="presParOf" srcId="{727C5981-903F-4543-B6F8-10F4344FAF21}" destId="{DB249067-CD9B-4845-BDA4-C8FAF51BB96D}" srcOrd="0" destOrd="0" presId="urn:microsoft.com/office/officeart/2018/2/layout/IconVerticalSolidList"/>
    <dgm:cxn modelId="{DF52ECF3-3110-4F55-AFD3-C7D628C87355}" type="presParOf" srcId="{727C5981-903F-4543-B6F8-10F4344FAF21}" destId="{C721F29F-7538-4D4D-AB2F-58B300E911F9}" srcOrd="1" destOrd="0" presId="urn:microsoft.com/office/officeart/2018/2/layout/IconVerticalSolidList"/>
    <dgm:cxn modelId="{7EE57692-BAF1-4DAC-BC0F-A29F49DA85B6}" type="presParOf" srcId="{727C5981-903F-4543-B6F8-10F4344FAF21}" destId="{B49DE208-D4A6-4B7F-BD41-FDA69BEE97C7}" srcOrd="2" destOrd="0" presId="urn:microsoft.com/office/officeart/2018/2/layout/IconVerticalSolidList"/>
    <dgm:cxn modelId="{08F3737A-D989-4D17-970E-CEF302BD1DE3}" type="presParOf" srcId="{727C5981-903F-4543-B6F8-10F4344FAF21}" destId="{27A3BE09-F6D3-4EF4-8FF1-6EF4E6ADBBB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C37004-9863-45E2-9D0D-E557DC7A6800}">
      <dsp:nvSpPr>
        <dsp:cNvPr id="0" name=""/>
        <dsp:cNvSpPr/>
      </dsp:nvSpPr>
      <dsp:spPr>
        <a:xfrm>
          <a:off x="0" y="479"/>
          <a:ext cx="10058399" cy="1123131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5EC988-D3FE-4AF4-9525-46972D54A884}">
      <dsp:nvSpPr>
        <dsp:cNvPr id="0" name=""/>
        <dsp:cNvSpPr/>
      </dsp:nvSpPr>
      <dsp:spPr>
        <a:xfrm>
          <a:off x="339747" y="253184"/>
          <a:ext cx="617722" cy="61772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0BAAC1-3E82-4C0C-A7BD-9C1EA1E15492}">
      <dsp:nvSpPr>
        <dsp:cNvPr id="0" name=""/>
        <dsp:cNvSpPr/>
      </dsp:nvSpPr>
      <dsp:spPr>
        <a:xfrm>
          <a:off x="1297216" y="479"/>
          <a:ext cx="8761183" cy="112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865" tIns="118865" rIns="118865" bIns="11886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500" kern="1200" dirty="0"/>
            <a:t>Zainteresowanie wsparciem prac inżynierskich poprzez zastosowanie oprogramowania CAD/CAM</a:t>
          </a:r>
          <a:endParaRPr lang="en-US" sz="2500" kern="1200" dirty="0"/>
        </a:p>
      </dsp:txBody>
      <dsp:txXfrm>
        <a:off x="1297216" y="479"/>
        <a:ext cx="8761183" cy="1123131"/>
      </dsp:txXfrm>
    </dsp:sp>
    <dsp:sp modelId="{629EC1A7-5EEA-457B-98C7-73849147EFD4}">
      <dsp:nvSpPr>
        <dsp:cNvPr id="0" name=""/>
        <dsp:cNvSpPr/>
      </dsp:nvSpPr>
      <dsp:spPr>
        <a:xfrm>
          <a:off x="0" y="1404394"/>
          <a:ext cx="10058399" cy="1123131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F88C33-3890-4E04-B108-F55A19FD2571}">
      <dsp:nvSpPr>
        <dsp:cNvPr id="0" name=""/>
        <dsp:cNvSpPr/>
      </dsp:nvSpPr>
      <dsp:spPr>
        <a:xfrm>
          <a:off x="339747" y="1657098"/>
          <a:ext cx="617722" cy="61772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CA726F-66E4-4B9A-A561-D8F861544397}">
      <dsp:nvSpPr>
        <dsp:cNvPr id="0" name=""/>
        <dsp:cNvSpPr/>
      </dsp:nvSpPr>
      <dsp:spPr>
        <a:xfrm>
          <a:off x="1297216" y="1404394"/>
          <a:ext cx="8761183" cy="112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865" tIns="118865" rIns="118865" bIns="11886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500" kern="1200"/>
            <a:t>Poszerzenie wiedzy na temat możliwości oprogramowania CAM</a:t>
          </a:r>
          <a:endParaRPr lang="en-US" sz="2500" kern="1200"/>
        </a:p>
      </dsp:txBody>
      <dsp:txXfrm>
        <a:off x="1297216" y="1404394"/>
        <a:ext cx="8761183" cy="1123131"/>
      </dsp:txXfrm>
    </dsp:sp>
    <dsp:sp modelId="{DB249067-CD9B-4845-BDA4-C8FAF51BB96D}">
      <dsp:nvSpPr>
        <dsp:cNvPr id="0" name=""/>
        <dsp:cNvSpPr/>
      </dsp:nvSpPr>
      <dsp:spPr>
        <a:xfrm>
          <a:off x="0" y="2808308"/>
          <a:ext cx="10058399" cy="1123131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21F29F-7538-4D4D-AB2F-58B300E911F9}">
      <dsp:nvSpPr>
        <dsp:cNvPr id="0" name=""/>
        <dsp:cNvSpPr/>
      </dsp:nvSpPr>
      <dsp:spPr>
        <a:xfrm>
          <a:off x="339747" y="3061013"/>
          <a:ext cx="617722" cy="61772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A3BE09-F6D3-4EF4-8FF1-6EF4E6ADBBB8}">
      <dsp:nvSpPr>
        <dsp:cNvPr id="0" name=""/>
        <dsp:cNvSpPr/>
      </dsp:nvSpPr>
      <dsp:spPr>
        <a:xfrm>
          <a:off x="1297216" y="2808308"/>
          <a:ext cx="8761183" cy="1123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865" tIns="118865" rIns="118865" bIns="118865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500" kern="1200"/>
            <a:t>Potrzeba wykonania projektu obróbki z zastosowaniem samodzielnie zamodelowanych uchwytów i narzędzi</a:t>
          </a:r>
          <a:endParaRPr lang="en-US" sz="2500" kern="1200"/>
        </a:p>
      </dsp:txBody>
      <dsp:txXfrm>
        <a:off x="1297216" y="2808308"/>
        <a:ext cx="8761183" cy="1123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196D28-1251-42B9-9AE2-7F1172EBA390}" type="datetime1">
              <a:rPr lang="pl-PL" smtClean="0"/>
              <a:t>21-04-2021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2.jp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090434-D790-4F54-9AD9-099794FF0644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E81925-CA98-455D-A45B-7A71D36D9055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pl-PL" smtClean="0"/>
              <a:t>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pl-PL" smtClean="0"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22652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rostokąt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Prostokąt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Prostokąt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Prostokąt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upa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Łącznik prosty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  <a:endParaRPr lang="pl-PL" noProof="0" dirty="0"/>
          </a:p>
        </p:txBody>
      </p:sp>
      <p:sp>
        <p:nvSpPr>
          <p:cNvPr id="20" name="Data — symbol zastępczy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ACFF02DF-B327-47AD-9FC4-75E83550019F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21" name="Stopka — symbol zastępczy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l-PL" noProof="0" dirty="0"/>
          </a:p>
        </p:txBody>
      </p:sp>
      <p:sp>
        <p:nvSpPr>
          <p:cNvPr id="22" name="Numer slajdu — symbol zastępczy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pl-PL" noProof="0" smtClean="0"/>
              <a:pPr/>
              <a:t>‹#›</a:t>
            </a:fld>
            <a:endParaRPr lang="pl-PL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864E115-1B06-43AE-8FBB-3E1864F9F14C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452A5E-5869-44E6-9347-A2B5AF4B1FEB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CDA6C20-1680-48C2-9641-4517343A6370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l-PL" noProof="0" smtClean="0"/>
              <a:pPr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rostokąt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Prostokąt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Prostokąt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Prostokąt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upa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Łącznik prosty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Łącznik prosty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Łącznik prosty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FAE5C1C-F896-43A3-82CB-1B5D01C67C8B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/>
          <a:p>
            <a:pPr rtl="0"/>
            <a:fld id="{4FAB73BC-B049-4115-A692-8D63A059BFB8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BFC390-B7D7-446B-9B6D-D404B183C96B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DDAEF3B-8293-435C-8497-D19D15DF7E27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28875F4-FC43-4DC6-958E-474BBD78CA42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3F79823-E4A6-45B8-B5A8-41D0B6B2846E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rostokąt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Prostokąt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 rtl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8" name="Data — symbol zastępczy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53C139C-3B42-4B97-9758-E168126F5E09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9" name="Stopka — symbol zastępczy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endParaRPr lang="pl-PL" noProof="0" dirty="0"/>
          </a:p>
        </p:txBody>
      </p:sp>
      <p:sp>
        <p:nvSpPr>
          <p:cNvPr id="11" name="Numer slajdu — symbol zastępczy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pl-PL" noProof="0" smtClean="0"/>
              <a:pPr/>
              <a:t>‹#›</a:t>
            </a:fld>
            <a:endParaRPr lang="pl-PL" noProof="0" dirty="0"/>
          </a:p>
        </p:txBody>
      </p:sp>
      <p:sp>
        <p:nvSpPr>
          <p:cNvPr id="12" name="Prostokąt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rostokąt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8639894F-A57B-4FFA-9CE1-7218AF8920D0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pl-PL" noProof="0" smtClean="0"/>
              <a:pPr/>
              <a:t>‹#›</a:t>
            </a:fld>
            <a:endParaRPr lang="pl-PL" noProof="0" dirty="0"/>
          </a:p>
        </p:txBody>
      </p:sp>
      <p:sp>
        <p:nvSpPr>
          <p:cNvPr id="10" name="Prostokąt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 dirty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145C664-3FEE-458C-8A03-3801793B7AAC}" type="datetime1">
              <a:rPr lang="pl-PL" smtClean="0"/>
              <a:pPr/>
              <a:t>21-04-2021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pl-PL" noProof="0" smtClean="0"/>
              <a:pPr/>
              <a:t>‹#›</a:t>
            </a:fld>
            <a:endParaRPr lang="pl-PL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Prostokąt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pic>
        <p:nvPicPr>
          <p:cNvPr id="5" name="Obraz 4" descr="warstwy białego jedwabiu w tle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1447799" y="1411615"/>
            <a:ext cx="9296400" cy="4034770"/>
          </a:xfrm>
          <a:prstGeom prst="rect">
            <a:avLst/>
          </a:prstGeom>
        </p:spPr>
      </p:pic>
      <p:sp>
        <p:nvSpPr>
          <p:cNvPr id="23" name="Prostokąt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831978"/>
            <a:ext cx="9068586" cy="1591494"/>
          </a:xfrm>
        </p:spPr>
        <p:txBody>
          <a:bodyPr rtlCol="0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pl-PL" sz="27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Projekt obróbki wybranego detalu </a:t>
            </a:r>
            <a:br>
              <a:rPr lang="pl-PL" sz="27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7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 zastosowaniem samodzielnie zamodelowanych </a:t>
            </a:r>
            <a:br>
              <a:rPr lang="pl-PL" sz="27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7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uchwytów i przyrządów obróbkowych</a:t>
            </a:r>
            <a:br>
              <a:rPr lang="pl-PL" sz="24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Praca</a:t>
            </a:r>
            <a:r>
              <a:rPr lang="pl-PL" sz="1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projektowa</a:t>
            </a:r>
            <a:br>
              <a:rPr lang="pl-P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01514" y="4567357"/>
            <a:ext cx="4628780" cy="845680"/>
          </a:xfrm>
        </p:spPr>
        <p:txBody>
          <a:bodyPr rtlCol="0">
            <a:normAutofit fontScale="85000" lnSpcReduction="20000"/>
          </a:bodyPr>
          <a:lstStyle/>
          <a:p>
            <a:pPr algn="l">
              <a:spcAft>
                <a:spcPts val="600"/>
              </a:spcAft>
            </a:pPr>
            <a:r>
              <a:rPr lang="pl-PL" b="1" dirty="0"/>
              <a:t>Dyplomant: inż. Julia Dobrowolska</a:t>
            </a:r>
          </a:p>
          <a:p>
            <a:pPr algn="l">
              <a:spcAft>
                <a:spcPts val="600"/>
              </a:spcAft>
            </a:pPr>
            <a:endParaRPr lang="pl-PL" dirty="0"/>
          </a:p>
          <a:p>
            <a:pPr algn="l" rtl="0">
              <a:spcAft>
                <a:spcPts val="600"/>
              </a:spcAft>
            </a:pPr>
            <a:r>
              <a:rPr lang="pl-PL" dirty="0"/>
              <a:t>Promotor: ppłk dr inż. Robert Paszkowski</a:t>
            </a:r>
          </a:p>
          <a:p>
            <a:pPr algn="l" rtl="0">
              <a:spcAft>
                <a:spcPts val="600"/>
              </a:spcAft>
            </a:pPr>
            <a:endParaRPr lang="pl-PL" dirty="0"/>
          </a:p>
          <a:p>
            <a:pPr algn="l" rtl="0">
              <a:spcAft>
                <a:spcPts val="600"/>
              </a:spcAft>
            </a:pPr>
            <a:endParaRPr lang="pl-PL" dirty="0"/>
          </a:p>
        </p:txBody>
      </p:sp>
      <p:sp>
        <p:nvSpPr>
          <p:cNvPr id="24" name="Prostokąt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C753C09-1DDE-42E1-A655-094014090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0" y="49601"/>
            <a:ext cx="1192153" cy="155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3399F4E-5A7F-4AE2-B82C-BA1D8C523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pPr algn="ctr"/>
            <a:r>
              <a:rPr lang="pl-PL" dirty="0"/>
              <a:t>Geneza pracy</a:t>
            </a:r>
          </a:p>
        </p:txBody>
      </p: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B86FD3E6-CBFA-4AC5-B280-0F4D002BF1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634782"/>
              </p:ext>
            </p:extLst>
          </p:nvPr>
        </p:nvGraphicFramePr>
        <p:xfrm>
          <a:off x="1066800" y="2103120"/>
          <a:ext cx="10058400" cy="3931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2">
            <a:extLst>
              <a:ext uri="{FF2B5EF4-FFF2-40B4-BE49-F238E27FC236}">
                <a16:creationId xmlns:a16="http://schemas.microsoft.com/office/drawing/2014/main" id="{DE976951-EA21-4CE6-A473-C8218FFBC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06" y="227154"/>
            <a:ext cx="1192153" cy="155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159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72691FF-CEF8-4290-BD99-E22D09292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rtlCol="0" anchor="ctr">
            <a:normAutofit/>
          </a:bodyPr>
          <a:lstStyle/>
          <a:p>
            <a:pPr algn="ctr"/>
            <a:r>
              <a:rPr lang="pl-PL" dirty="0"/>
              <a:t>Cel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D2A302A3-7CB4-45EE-A374-18CC7D701F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521258"/>
            <a:ext cx="10607336" cy="333090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2800" b="1" dirty="0"/>
              <a:t>Wykonanie p</a:t>
            </a:r>
            <a:r>
              <a:rPr lang="pl-PL" sz="2800" b="1" dirty="0">
                <a:effectLst/>
              </a:rPr>
              <a:t>rojektu obróbki wybranego detalu </a:t>
            </a:r>
            <a:br>
              <a:rPr lang="pl-PL" sz="2800" b="1" dirty="0">
                <a:effectLst/>
              </a:rPr>
            </a:br>
            <a:r>
              <a:rPr lang="pl-PL" sz="2800" b="1" dirty="0">
                <a:effectLst/>
              </a:rPr>
              <a:t>z zastosowaniem samodzielnie zamodelowanych </a:t>
            </a:r>
            <a:br>
              <a:rPr lang="pl-PL" sz="2800" b="1" dirty="0">
                <a:effectLst/>
              </a:rPr>
            </a:br>
            <a:r>
              <a:rPr lang="pl-PL" sz="2800" b="1" dirty="0">
                <a:effectLst/>
              </a:rPr>
              <a:t>uchwytów i przyrządów obróbkowych</a:t>
            </a:r>
            <a:endParaRPr lang="pl-PL" sz="2800" b="1" dirty="0"/>
          </a:p>
          <a:p>
            <a:pPr marL="0" indent="0">
              <a:buNone/>
            </a:pPr>
            <a:endParaRPr lang="pl-PL" sz="2800" b="1" dirty="0"/>
          </a:p>
          <a:p>
            <a:pPr marL="0" indent="0">
              <a:buNone/>
            </a:pPr>
            <a:endParaRPr lang="pl-PL" b="1" dirty="0"/>
          </a:p>
          <a:p>
            <a:pPr marL="0" indent="0">
              <a:buNone/>
            </a:pPr>
            <a:endParaRPr lang="pl-PL" b="1" dirty="0"/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C2B61B5-B3F9-49A1-8E6E-8E2935E73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51" y="228349"/>
            <a:ext cx="1192153" cy="155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7837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80C3357-F25B-44AE-892D-403887B95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FBB526A-3020-4953-8D29-0E27E2EAFE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E5558DB-F5C8-452B-ACD8-D85131F487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24761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58DE7E1-6963-4C5B-9E1B-76E55685D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Etapy pracy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BB8396E-84FE-4413-A0DF-8D748AA40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l-PL" b="1" dirty="0"/>
              <a:t> ETAP I: Analiza stanu techniki</a:t>
            </a:r>
            <a:r>
              <a:rPr lang="pl-PL" dirty="0"/>
              <a:t> w dziedzinie obrabiarek sterowanych numerycznie.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pl-PL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pl-PL" b="1" dirty="0"/>
              <a:t> ETAP II: Przegląd oprogramowania do wspomagania wytwarzania </a:t>
            </a:r>
            <a:r>
              <a:rPr lang="pl-PL" dirty="0"/>
              <a:t>(CAM), pod kątem możliwości zastosowania niestandardowych uchwytów i narzędzi.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pl-PL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pl-PL" b="1" dirty="0"/>
              <a:t>ETAP III: Wymagania i założenia </a:t>
            </a:r>
            <a:r>
              <a:rPr lang="pl-PL" dirty="0"/>
              <a:t>stawiane projektowanym uchwytom i przyrządom, wstępny wybór zestawu narzędzi spoza bibliotek części.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pl-PL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pl-PL" b="1" dirty="0"/>
              <a:t>ETAP IV: Projekt obróbki detalu </a:t>
            </a:r>
            <a:r>
              <a:rPr lang="pl-PL" dirty="0"/>
              <a:t>z zastosowaniem samodzielnie zamodelowanych elementów: frezu, elementu mocującego.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36341D1-2112-4E51-8980-B7851B77E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28" y="236032"/>
            <a:ext cx="1192153" cy="155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156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103A60-2475-4917-8ACB-55A0C5067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057400"/>
            <a:ext cx="10058400" cy="1371600"/>
          </a:xfrm>
        </p:spPr>
        <p:txBody>
          <a:bodyPr/>
          <a:lstStyle/>
          <a:p>
            <a:pPr algn="ctr"/>
            <a:r>
              <a:rPr lang="pl-PL" dirty="0"/>
              <a:t>Dziękuję za uwagę 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DF439C-4D83-46F5-9524-FC08BFA35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73" y="218277"/>
            <a:ext cx="1192153" cy="155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87292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dło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257_TF78757031.potx" id="{7EF40EE2-602C-483E-9362-2E7DD86130FE}" vid="{30AF5DB0-EC8E-4633-B598-B94BACF6148F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21299EF94C7BB41BB333EE2590DA434" ma:contentTypeVersion="2" ma:contentTypeDescription="Utwórz nowy dokument." ma:contentTypeScope="" ma:versionID="b5f4eb06cffb6f593b3624173d117142">
  <xsd:schema xmlns:xsd="http://www.w3.org/2001/XMLSchema" xmlns:xs="http://www.w3.org/2001/XMLSchema" xmlns:p="http://schemas.microsoft.com/office/2006/metadata/properties" xmlns:ns2="fc22d266-165f-495e-b3fe-4f387615f534" targetNamespace="http://schemas.microsoft.com/office/2006/metadata/properties" ma:root="true" ma:fieldsID="857ff3f519ee4e8830c52eaa54c06b04" ns2:_="">
    <xsd:import namespace="fc22d266-165f-495e-b3fe-4f387615f53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22d266-165f-495e-b3fe-4f387615f53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728D249-1983-451D-8451-059C0BA5C7BA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B75181E-CA1C-472F-A89B-854439207101}">
  <ds:schemaRefs>
    <ds:schemaRef ds:uri="fc22d266-165f-495e-b3fe-4f387615f53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</TotalTime>
  <Words>157</Words>
  <Application>Microsoft Office PowerPoint</Application>
  <PresentationFormat>Panoramiczny</PresentationFormat>
  <Paragraphs>23</Paragraphs>
  <Slides>6</Slides>
  <Notes>2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12" baseType="lpstr">
      <vt:lpstr>Calibri</vt:lpstr>
      <vt:lpstr>Century Gothic</vt:lpstr>
      <vt:lpstr>Garamond</vt:lpstr>
      <vt:lpstr>Segoe UI</vt:lpstr>
      <vt:lpstr>Wingdings</vt:lpstr>
      <vt:lpstr>Mydło</vt:lpstr>
      <vt:lpstr>Projekt obróbki wybranego detalu  z zastosowaniem samodzielnie zamodelowanych  uchwytów i przyrządów obróbkowych Praca projektowa </vt:lpstr>
      <vt:lpstr>Geneza pracy</vt:lpstr>
      <vt:lpstr>Cel</vt:lpstr>
      <vt:lpstr>Prezentacja programu PowerPoint</vt:lpstr>
      <vt:lpstr>Etapy pracy</vt:lpstr>
      <vt:lpstr>Dziękuję za uwagę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obróbki wybranego detalu  z zastosowaniem samodzielnie zamodelowanych uchwytów i przyrządów obróbkowych </dc:title>
  <dc:creator>Dobrowolska Julia</dc:creator>
  <cp:lastModifiedBy>Dobrowolska Julia</cp:lastModifiedBy>
  <cp:revision>42</cp:revision>
  <dcterms:created xsi:type="dcterms:W3CDTF">2021-03-22T14:51:24Z</dcterms:created>
  <dcterms:modified xsi:type="dcterms:W3CDTF">2021-04-21T11:38:09Z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0x010100921299EF94C7BB41BB333EE2590DA434</vt:lpwstr>
  </property>
</Properties>
</file>